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304" r:id="rId2"/>
    <p:sldId id="275" r:id="rId3"/>
    <p:sldId id="302" r:id="rId4"/>
    <p:sldId id="300" r:id="rId5"/>
    <p:sldId id="307" r:id="rId6"/>
    <p:sldId id="306" r:id="rId7"/>
  </p:sldIdLst>
  <p:sldSz cx="12192000" cy="6858000"/>
  <p:notesSz cx="6858000" cy="9713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b="1" kern="1200">
        <a:solidFill>
          <a:srgbClr val="00438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rgbClr val="00438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rgbClr val="00438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rgbClr val="00438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rgbClr val="00438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b="1" kern="1200">
        <a:solidFill>
          <a:srgbClr val="00438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b="1" kern="1200">
        <a:solidFill>
          <a:srgbClr val="00438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b="1" kern="1200">
        <a:solidFill>
          <a:srgbClr val="00438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b="1" kern="1200">
        <a:solidFill>
          <a:srgbClr val="00438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336699"/>
    <a:srgbClr val="3366CC"/>
    <a:srgbClr val="3366FF"/>
    <a:srgbClr val="0066FF"/>
    <a:srgbClr val="CCFFFF"/>
    <a:srgbClr val="0033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91981" autoAdjust="0"/>
  </p:normalViewPr>
  <p:slideViewPr>
    <p:cSldViewPr showGuides="1">
      <p:cViewPr varScale="1">
        <p:scale>
          <a:sx n="68" d="100"/>
          <a:sy n="68" d="100"/>
        </p:scale>
        <p:origin x="168" y="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47" d="100"/>
          <a:sy n="47" d="100"/>
        </p:scale>
        <p:origin x="2952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dirty="0" smtClean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dirty="0" smtClean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dirty="0" smtClean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2655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5041BDDB-1E81-4EBC-8069-DB2805551985}" type="slidenum">
              <a:rPr lang="en-US" altLang="es-AR"/>
              <a:pPr/>
              <a:t>‹Nº›</a:t>
            </a:fld>
            <a:endParaRPr lang="en-US" alt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dirty="0" smtClean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dirty="0" smtClean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0500" y="728663"/>
            <a:ext cx="647700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6400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AR" noProof="0" smtClean="0"/>
              <a:t>Click to edit Master text styles</a:t>
            </a:r>
          </a:p>
          <a:p>
            <a:pPr lvl="1"/>
            <a:r>
              <a:rPr lang="es-AR" noProof="0" smtClean="0"/>
              <a:t>Second level</a:t>
            </a:r>
          </a:p>
          <a:p>
            <a:pPr lvl="2"/>
            <a:r>
              <a:rPr lang="es-AR" noProof="0" smtClean="0"/>
              <a:t>Third level</a:t>
            </a:r>
          </a:p>
          <a:p>
            <a:pPr lvl="3"/>
            <a:r>
              <a:rPr lang="es-AR" noProof="0" smtClean="0"/>
              <a:t>Fourth level</a:t>
            </a:r>
          </a:p>
          <a:p>
            <a:pPr lvl="4"/>
            <a:r>
              <a:rPr lang="es-AR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dirty="0" smtClean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2655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CDB584A3-B9F7-4D3A-8D38-BC135316396F}" type="slidenum">
              <a:rPr lang="es-AR" altLang="es-AR"/>
              <a:pPr/>
              <a:t>‹Nº›</a:t>
            </a:fld>
            <a:endParaRPr lang="es-AR" alt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C318EF8-E4D8-45A4-A859-A5EFBA78F291}" type="slidenum">
              <a:rPr lang="es-AR" altLang="es-AR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1</a:t>
            </a:fld>
            <a:endParaRPr lang="es-AR" altLang="es-AR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0500" y="728663"/>
            <a:ext cx="6477000" cy="3643312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A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708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5B7AB1-C131-42FF-B14F-B8E9B1D0F88E}" type="slidenum">
              <a:rPr lang="es-AR" altLang="es-AR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2</a:t>
            </a:fld>
            <a:endParaRPr lang="es-AR" altLang="es-AR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0500" y="728663"/>
            <a:ext cx="6477000" cy="3643312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A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19FCB43-03E3-4C6E-963B-A10035F7E5DB}" type="slidenum">
              <a:rPr lang="es-AR" altLang="es-AR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es-AR" altLang="es-AR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0500" y="728663"/>
            <a:ext cx="6477000" cy="3643312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A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8C0CC36-54C9-4C1E-BF75-86929FA4D6E8}" type="slidenum">
              <a:rPr lang="es-AR" altLang="es-AR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es-AR" altLang="es-AR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0500" y="728663"/>
            <a:ext cx="6477000" cy="3643312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A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8C0CC36-54C9-4C1E-BF75-86929FA4D6E8}" type="slidenum">
              <a:rPr lang="es-AR" altLang="es-AR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5</a:t>
            </a:fld>
            <a:endParaRPr lang="es-AR" altLang="es-AR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0500" y="728663"/>
            <a:ext cx="6477000" cy="3643312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A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43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C318EF8-E4D8-45A4-A859-A5EFBA78F291}" type="slidenum">
              <a:rPr lang="es-AR" altLang="es-AR" sz="1200" b="0">
                <a:solidFill>
                  <a:schemeClr val="tx1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es-AR" altLang="es-AR" sz="12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0500" y="728663"/>
            <a:ext cx="6477000" cy="3643312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AR" altLang="es-A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892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53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33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890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050" fontAlgn="base">
              <a:spcAft>
                <a:spcPct val="0"/>
              </a:spcAft>
              <a:defRPr/>
            </a:pPr>
            <a:fld id="{4472AB7F-E8D0-4874-A9B8-335B68DC5F05}" type="slidenum">
              <a:rPr lang="en-GB" sz="933" smtClean="0">
                <a:solidFill>
                  <a:srgbClr val="454545"/>
                </a:solidFill>
                <a:latin typeface="Verdana"/>
                <a:cs typeface="Verdana"/>
              </a:rPr>
              <a:pPr defTabSz="1219050" fontAlgn="base">
                <a:spcAft>
                  <a:spcPct val="0"/>
                </a:spcAft>
                <a:defRPr/>
              </a:pPr>
              <a:t>‹Nº›</a:t>
            </a:fld>
            <a:endParaRPr lang="en-GB" sz="933" dirty="0">
              <a:solidFill>
                <a:srgbClr val="454545"/>
              </a:solidFill>
              <a:latin typeface="Verdana"/>
              <a:cs typeface="Verdana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701344"/>
            <a:ext cx="10983760" cy="2118056"/>
          </a:xfrm>
          <a:prstGeom prst="rect">
            <a:avLst/>
          </a:prstGeom>
        </p:spPr>
        <p:txBody>
          <a:bodyPr lIns="0" tIns="0" rIns="0" bIns="0"/>
          <a:lstStyle>
            <a:lvl1pPr marL="98998" indent="0">
              <a:lnSpc>
                <a:spcPct val="100000"/>
              </a:lnSpc>
              <a:buNone/>
              <a:defRPr sz="5333" b="1">
                <a:solidFill>
                  <a:schemeClr val="bg1"/>
                </a:solidFill>
              </a:defRPr>
            </a:lvl1pPr>
            <a:lvl2pPr marL="362991" indent="0">
              <a:buNone/>
              <a:defRPr>
                <a:solidFill>
                  <a:schemeClr val="bg1"/>
                </a:solidFill>
              </a:defRPr>
            </a:lvl2pPr>
            <a:lvl3pPr marL="718182" indent="0">
              <a:buNone/>
              <a:defRPr>
                <a:solidFill>
                  <a:schemeClr val="bg1"/>
                </a:solidFill>
              </a:defRPr>
            </a:lvl3pPr>
            <a:lvl4pPr marL="1096802" indent="0">
              <a:buNone/>
              <a:defRPr>
                <a:solidFill>
                  <a:schemeClr val="bg1"/>
                </a:solidFill>
              </a:defRPr>
            </a:lvl4pPr>
            <a:lvl5pPr marL="138479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smtClean="0"/>
              <a:t>Click to edit header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58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S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050" fontAlgn="base">
              <a:spcAft>
                <a:spcPct val="0"/>
              </a:spcAft>
              <a:defRPr/>
            </a:pPr>
            <a:fld id="{4472AB7F-E8D0-4874-A9B8-335B68DC5F05}" type="slidenum">
              <a:rPr lang="en-GB" sz="933" smtClean="0">
                <a:solidFill>
                  <a:srgbClr val="454545"/>
                </a:solidFill>
                <a:latin typeface="Verdana"/>
                <a:cs typeface="Verdana"/>
              </a:rPr>
              <a:pPr defTabSz="1219050" fontAlgn="base">
                <a:spcAft>
                  <a:spcPct val="0"/>
                </a:spcAft>
                <a:defRPr/>
              </a:pPr>
              <a:t>‹Nº›</a:t>
            </a:fld>
            <a:endParaRPr lang="en-GB" sz="933" dirty="0">
              <a:solidFill>
                <a:srgbClr val="454545"/>
              </a:solidFill>
              <a:latin typeface="Verdana"/>
              <a:cs typeface="Verdana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60093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701344"/>
            <a:ext cx="10983760" cy="2118056"/>
          </a:xfrm>
          <a:prstGeom prst="rect">
            <a:avLst/>
          </a:prstGeom>
        </p:spPr>
        <p:txBody>
          <a:bodyPr lIns="0" tIns="0" rIns="0" bIns="0"/>
          <a:lstStyle>
            <a:lvl1pPr marL="98998" indent="0">
              <a:lnSpc>
                <a:spcPct val="100000"/>
              </a:lnSpc>
              <a:buNone/>
              <a:defRPr sz="5333" b="1">
                <a:solidFill>
                  <a:schemeClr val="bg1"/>
                </a:solidFill>
              </a:defRPr>
            </a:lvl1pPr>
            <a:lvl2pPr marL="362991" indent="0">
              <a:buNone/>
              <a:defRPr>
                <a:solidFill>
                  <a:schemeClr val="bg1"/>
                </a:solidFill>
              </a:defRPr>
            </a:lvl2pPr>
            <a:lvl3pPr marL="718182" indent="0">
              <a:buNone/>
              <a:defRPr>
                <a:solidFill>
                  <a:schemeClr val="bg1"/>
                </a:solidFill>
              </a:defRPr>
            </a:lvl3pPr>
            <a:lvl4pPr marL="1096802" indent="0">
              <a:buNone/>
              <a:defRPr>
                <a:solidFill>
                  <a:schemeClr val="bg1"/>
                </a:solidFill>
              </a:defRPr>
            </a:lvl4pPr>
            <a:lvl5pPr marL="138479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smtClean="0"/>
              <a:t>Click to edit header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4114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Raspber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050" fontAlgn="base">
              <a:spcAft>
                <a:spcPct val="0"/>
              </a:spcAft>
              <a:defRPr/>
            </a:pPr>
            <a:fld id="{4472AB7F-E8D0-4874-A9B8-335B68DC5F05}" type="slidenum">
              <a:rPr lang="en-GB" sz="933" smtClean="0">
                <a:solidFill>
                  <a:srgbClr val="454545"/>
                </a:solidFill>
                <a:latin typeface="Verdana"/>
                <a:cs typeface="Verdana"/>
              </a:rPr>
              <a:pPr defTabSz="1219050" fontAlgn="base">
                <a:spcAft>
                  <a:spcPct val="0"/>
                </a:spcAft>
                <a:defRPr/>
              </a:pPr>
              <a:t>‹Nº›</a:t>
            </a:fld>
            <a:endParaRPr lang="en-GB" sz="933" dirty="0">
              <a:solidFill>
                <a:srgbClr val="454545"/>
              </a:solidFill>
              <a:latin typeface="Verdana"/>
              <a:cs typeface="Verdana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701344"/>
            <a:ext cx="10983760" cy="2118056"/>
          </a:xfrm>
          <a:prstGeom prst="rect">
            <a:avLst/>
          </a:prstGeom>
        </p:spPr>
        <p:txBody>
          <a:bodyPr lIns="0" tIns="0" rIns="0" bIns="0"/>
          <a:lstStyle>
            <a:lvl1pPr marL="98998" indent="0">
              <a:lnSpc>
                <a:spcPct val="100000"/>
              </a:lnSpc>
              <a:buNone/>
              <a:defRPr sz="5333" b="1">
                <a:solidFill>
                  <a:schemeClr val="bg1"/>
                </a:solidFill>
              </a:defRPr>
            </a:lvl1pPr>
            <a:lvl2pPr marL="362991" indent="0">
              <a:buNone/>
              <a:defRPr>
                <a:solidFill>
                  <a:schemeClr val="bg1"/>
                </a:solidFill>
              </a:defRPr>
            </a:lvl2pPr>
            <a:lvl3pPr marL="718182" indent="0">
              <a:buNone/>
              <a:defRPr>
                <a:solidFill>
                  <a:schemeClr val="bg1"/>
                </a:solidFill>
              </a:defRPr>
            </a:lvl3pPr>
            <a:lvl4pPr marL="1096802" indent="0">
              <a:buNone/>
              <a:defRPr>
                <a:solidFill>
                  <a:schemeClr val="bg1"/>
                </a:solidFill>
              </a:defRPr>
            </a:lvl4pPr>
            <a:lvl5pPr marL="138479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smtClean="0"/>
              <a:t>Click to edit header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4006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Gra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050" fontAlgn="base">
              <a:spcAft>
                <a:spcPct val="0"/>
              </a:spcAft>
              <a:defRPr/>
            </a:pPr>
            <a:fld id="{4472AB7F-E8D0-4874-A9B8-335B68DC5F05}" type="slidenum">
              <a:rPr lang="en-GB" sz="933" smtClean="0">
                <a:solidFill>
                  <a:srgbClr val="454545"/>
                </a:solidFill>
                <a:latin typeface="Verdana"/>
                <a:cs typeface="Verdana"/>
              </a:rPr>
              <a:pPr defTabSz="1219050" fontAlgn="base">
                <a:spcAft>
                  <a:spcPct val="0"/>
                </a:spcAft>
                <a:defRPr/>
              </a:pPr>
              <a:t>‹Nº›</a:t>
            </a:fld>
            <a:endParaRPr lang="en-GB" sz="933" dirty="0">
              <a:solidFill>
                <a:srgbClr val="454545"/>
              </a:solidFill>
              <a:latin typeface="Verdana"/>
              <a:cs typeface="Verdana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BD5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701344"/>
            <a:ext cx="10983760" cy="2118056"/>
          </a:xfrm>
          <a:prstGeom prst="rect">
            <a:avLst/>
          </a:prstGeom>
        </p:spPr>
        <p:txBody>
          <a:bodyPr lIns="0" tIns="0" rIns="0" bIns="0"/>
          <a:lstStyle>
            <a:lvl1pPr marL="98998" indent="0">
              <a:lnSpc>
                <a:spcPct val="100000"/>
              </a:lnSpc>
              <a:buNone/>
              <a:defRPr sz="5333" b="1">
                <a:solidFill>
                  <a:schemeClr val="bg1"/>
                </a:solidFill>
              </a:defRPr>
            </a:lvl1pPr>
            <a:lvl2pPr marL="362991" indent="0">
              <a:buNone/>
              <a:defRPr>
                <a:solidFill>
                  <a:schemeClr val="bg1"/>
                </a:solidFill>
              </a:defRPr>
            </a:lvl2pPr>
            <a:lvl3pPr marL="718182" indent="0">
              <a:buNone/>
              <a:defRPr>
                <a:solidFill>
                  <a:schemeClr val="bg1"/>
                </a:solidFill>
              </a:defRPr>
            </a:lvl3pPr>
            <a:lvl4pPr marL="1096802" indent="0">
              <a:buNone/>
              <a:defRPr>
                <a:solidFill>
                  <a:schemeClr val="bg1"/>
                </a:solidFill>
              </a:defRPr>
            </a:lvl4pPr>
            <a:lvl5pPr marL="138479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smtClean="0"/>
              <a:t>Click to edit header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3875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2BCB9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050" fontAlgn="base">
              <a:spcAft>
                <a:spcPct val="0"/>
              </a:spcAft>
              <a:defRPr/>
            </a:pPr>
            <a:fld id="{4472AB7F-E8D0-4874-A9B8-335B68DC5F05}" type="slidenum">
              <a:rPr lang="en-GB" sz="933" smtClean="0">
                <a:solidFill>
                  <a:srgbClr val="454545"/>
                </a:solidFill>
                <a:latin typeface="Verdana"/>
                <a:cs typeface="Verdana"/>
              </a:rPr>
              <a:pPr defTabSz="1219050" fontAlgn="base">
                <a:spcAft>
                  <a:spcPct val="0"/>
                </a:spcAft>
                <a:defRPr/>
              </a:pPr>
              <a:t>‹Nº›</a:t>
            </a:fld>
            <a:endParaRPr lang="en-GB" sz="933" dirty="0">
              <a:solidFill>
                <a:srgbClr val="454545"/>
              </a:solidFill>
              <a:latin typeface="Verdana"/>
              <a:cs typeface="Verdana"/>
            </a:endParaRP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701344"/>
            <a:ext cx="10983760" cy="2118056"/>
          </a:xfrm>
          <a:prstGeom prst="rect">
            <a:avLst/>
          </a:prstGeom>
        </p:spPr>
        <p:txBody>
          <a:bodyPr lIns="0" tIns="0" rIns="0" bIns="0"/>
          <a:lstStyle>
            <a:lvl1pPr marL="98998" indent="0">
              <a:lnSpc>
                <a:spcPct val="100000"/>
              </a:lnSpc>
              <a:buNone/>
              <a:defRPr sz="5333" b="1">
                <a:solidFill>
                  <a:schemeClr val="bg1"/>
                </a:solidFill>
              </a:defRPr>
            </a:lvl1pPr>
            <a:lvl2pPr marL="362991" indent="0">
              <a:buNone/>
              <a:defRPr>
                <a:solidFill>
                  <a:schemeClr val="bg1"/>
                </a:solidFill>
              </a:defRPr>
            </a:lvl2pPr>
            <a:lvl3pPr marL="718182" indent="0">
              <a:buNone/>
              <a:defRPr>
                <a:solidFill>
                  <a:schemeClr val="bg1"/>
                </a:solidFill>
              </a:defRPr>
            </a:lvl3pPr>
            <a:lvl4pPr marL="1096802" indent="0">
              <a:buNone/>
              <a:defRPr>
                <a:solidFill>
                  <a:schemeClr val="bg1"/>
                </a:solidFill>
              </a:defRPr>
            </a:lvl4pPr>
            <a:lvl5pPr marL="138479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smtClean="0"/>
              <a:t>Click to edit header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6589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- Editable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055056"/>
          </a:xfrm>
          <a:prstGeom prst="rect">
            <a:avLst/>
          </a:prstGeom>
          <a:solidFill>
            <a:srgbClr val="888B8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050" fontAlgn="base">
              <a:spcAft>
                <a:spcPct val="0"/>
              </a:spcAft>
              <a:defRPr/>
            </a:pPr>
            <a:fld id="{4472AB7F-E8D0-4874-A9B8-335B68DC5F05}" type="slidenum">
              <a:rPr lang="en-GB" sz="933" smtClean="0">
                <a:solidFill>
                  <a:srgbClr val="454545"/>
                </a:solidFill>
                <a:latin typeface="Verdana"/>
                <a:cs typeface="Verdana"/>
              </a:rPr>
              <a:pPr defTabSz="1219050" fontAlgn="base">
                <a:spcAft>
                  <a:spcPct val="0"/>
                </a:spcAft>
                <a:defRPr/>
              </a:pPr>
              <a:t>‹Nº›</a:t>
            </a:fld>
            <a:endParaRPr lang="en-GB" sz="933" dirty="0">
              <a:solidFill>
                <a:srgbClr val="454545"/>
              </a:solidFill>
              <a:latin typeface="Verdana"/>
              <a:cs typeface="Verdana"/>
            </a:endParaRP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701344"/>
            <a:ext cx="10983760" cy="2118056"/>
          </a:xfrm>
          <a:prstGeom prst="rect">
            <a:avLst/>
          </a:prstGeom>
        </p:spPr>
        <p:txBody>
          <a:bodyPr lIns="0" tIns="0" rIns="0" bIns="0"/>
          <a:lstStyle>
            <a:lvl1pPr marL="98998" indent="0">
              <a:lnSpc>
                <a:spcPct val="100000"/>
              </a:lnSpc>
              <a:buNone/>
              <a:defRPr sz="5333" b="1">
                <a:solidFill>
                  <a:schemeClr val="bg1"/>
                </a:solidFill>
              </a:defRPr>
            </a:lvl1pPr>
            <a:lvl2pPr marL="362991" indent="0">
              <a:buNone/>
              <a:defRPr>
                <a:solidFill>
                  <a:schemeClr val="bg1"/>
                </a:solidFill>
              </a:defRPr>
            </a:lvl2pPr>
            <a:lvl3pPr marL="718182" indent="0">
              <a:buNone/>
              <a:defRPr>
                <a:solidFill>
                  <a:schemeClr val="bg1"/>
                </a:solidFill>
              </a:defRPr>
            </a:lvl3pPr>
            <a:lvl4pPr marL="1096802" indent="0">
              <a:buNone/>
              <a:defRPr>
                <a:solidFill>
                  <a:schemeClr val="bg1"/>
                </a:solidFill>
              </a:defRPr>
            </a:lvl4pPr>
            <a:lvl5pPr marL="138479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smtClean="0"/>
              <a:t>Editable colour in master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7990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9667" y="341313"/>
            <a:ext cx="11233151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24417" y="1484313"/>
            <a:ext cx="5384800" cy="4525962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6212417" y="1484314"/>
            <a:ext cx="5384800" cy="21859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6212417" y="3822701"/>
            <a:ext cx="53848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82E68C-EA93-426E-B656-77403506AD1F}" type="slidenum">
              <a:rPr lang="en-US" altLang="es-AR"/>
              <a:pPr/>
              <a:t>‹Nº›</a:t>
            </a:fld>
            <a:endParaRPr lang="en-US" altLang="es-AR"/>
          </a:p>
        </p:txBody>
      </p:sp>
    </p:spTree>
    <p:extLst>
      <p:ext uri="{BB962C8B-B14F-4D97-AF65-F5344CB8AC3E}">
        <p14:creationId xmlns:p14="http://schemas.microsoft.com/office/powerpoint/2010/main" val="410573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30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33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481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39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16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87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23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5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248228" y="379639"/>
            <a:ext cx="101055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445CF-D93B-4162-A2BF-CEB9373619AB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2C778-16DD-45C3-9552-A3735B6FB02B}" type="slidenum">
              <a:rPr lang="en-US" smtClean="0"/>
              <a:t>‹Nº›</a:t>
            </a:fld>
            <a:endParaRPr lang="en-US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9500" y="33678"/>
            <a:ext cx="952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09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tozzi@intelligentlearning.com.a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mengide@intelligentlearning.com.a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tozzi@intelligentlearning.com.ar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mengide@intelligentlearning.com.a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AR" altLang="es-AR" sz="9600" dirty="0">
                <a:solidFill>
                  <a:srgbClr val="33CC33"/>
                </a:solidFill>
                <a:latin typeface="Verdana" panose="020B0604030504040204" pitchFamily="34" charset="0"/>
              </a:rPr>
              <a:t>I </a:t>
            </a:r>
            <a:r>
              <a:rPr lang="es-AR" altLang="es-AR" sz="9600" dirty="0" smtClean="0">
                <a:solidFill>
                  <a:srgbClr val="33CC33"/>
                </a:solidFill>
                <a:latin typeface="Verdana" panose="020B0604030504040204" pitchFamily="34" charset="0"/>
              </a:rPr>
              <a:t>L</a:t>
            </a:r>
            <a:endParaRPr lang="es-AR" altLang="es-AR" sz="9600" dirty="0">
              <a:solidFill>
                <a:srgbClr val="33CC33"/>
              </a:solidFill>
              <a:latin typeface="Verdana" panose="020B0604030504040204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0254" y="4293096"/>
            <a:ext cx="9144000" cy="61905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es-AR" altLang="es-AR" sz="2800" dirty="0">
                <a:solidFill>
                  <a:srgbClr val="33CC33"/>
                </a:solidFill>
                <a:latin typeface="Verdana" panose="020B0604030504040204" pitchFamily="34" charset="0"/>
                <a:ea typeface="+mj-ea"/>
              </a:rPr>
              <a:t>Construimos relaciones </a:t>
            </a:r>
            <a:r>
              <a:rPr lang="es-AR" altLang="es-AR" sz="2800" dirty="0" smtClean="0">
                <a:solidFill>
                  <a:srgbClr val="33CC33"/>
                </a:solidFill>
                <a:latin typeface="Verdana" panose="020B0604030504040204" pitchFamily="34" charset="0"/>
                <a:ea typeface="+mj-ea"/>
              </a:rPr>
              <a:t>de  </a:t>
            </a:r>
            <a:r>
              <a:rPr lang="es-AR" altLang="es-AR" sz="2800" dirty="0">
                <a:solidFill>
                  <a:srgbClr val="33CC33"/>
                </a:solidFill>
                <a:latin typeface="Verdana" panose="020B0604030504040204" pitchFamily="34" charset="0"/>
                <a:ea typeface="+mj-ea"/>
              </a:rPr>
              <a:t>largo </a:t>
            </a:r>
            <a:r>
              <a:rPr lang="es-AR" altLang="es-AR" sz="2800" dirty="0" smtClean="0">
                <a:solidFill>
                  <a:srgbClr val="33CC33"/>
                </a:solidFill>
                <a:latin typeface="Verdana" panose="020B0604030504040204" pitchFamily="34" charset="0"/>
                <a:ea typeface="+mj-ea"/>
              </a:rPr>
              <a:t>plazo  </a:t>
            </a:r>
            <a:endParaRPr lang="es-AR" altLang="es-AR" sz="2800" dirty="0">
              <a:solidFill>
                <a:srgbClr val="33CC33"/>
              </a:solidFill>
              <a:latin typeface="Verdana" panose="020B0604030504040204" pitchFamily="34" charset="0"/>
              <a:ea typeface="+mj-ea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524001" y="5661026"/>
            <a:ext cx="4067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altLang="es-AR" sz="18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199456" y="5291932"/>
            <a:ext cx="261469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AR" sz="1400" b="0" dirty="0" smtClean="0">
                <a:solidFill>
                  <a:schemeClr val="tx1"/>
                </a:solidFill>
              </a:rPr>
              <a:t>Lic</a:t>
            </a:r>
            <a:r>
              <a:rPr lang="es-ES_tradnl" altLang="es-AR" sz="1400" b="0" dirty="0">
                <a:solidFill>
                  <a:schemeClr val="tx1"/>
                </a:solidFill>
              </a:rPr>
              <a:t>. Adrián </a:t>
            </a:r>
            <a:r>
              <a:rPr lang="es-ES_tradnl" altLang="es-AR" sz="1400" b="0" dirty="0" err="1">
                <a:solidFill>
                  <a:schemeClr val="tx1"/>
                </a:solidFill>
              </a:rPr>
              <a:t>Tozzi</a:t>
            </a:r>
            <a:endParaRPr lang="es-ES_tradnl" altLang="es-AR" sz="1400" b="0" dirty="0">
              <a:solidFill>
                <a:schemeClr val="tx1"/>
              </a:solidFill>
            </a:endParaRPr>
          </a:p>
          <a:p>
            <a:pPr eaLnBrk="1" hangingPunct="1"/>
            <a:r>
              <a:rPr lang="es-ES_tradnl" altLang="es-AR" sz="1400" b="0" dirty="0" smtClean="0">
                <a:solidFill>
                  <a:schemeClr val="tx1"/>
                </a:solidFill>
                <a:hlinkClick r:id="rId3"/>
              </a:rPr>
              <a:t>Atozzi@ilconsulting.com.ar</a:t>
            </a:r>
            <a:endParaRPr lang="es-ES_tradnl" altLang="es-AR" sz="1400" b="0" dirty="0">
              <a:solidFill>
                <a:schemeClr val="tx1"/>
              </a:solidFill>
            </a:endParaRPr>
          </a:p>
          <a:p>
            <a:pPr eaLnBrk="1" hangingPunct="1"/>
            <a:r>
              <a:rPr lang="es-ES_tradnl" altLang="es-AR" sz="1400" b="0" dirty="0" smtClean="0">
                <a:solidFill>
                  <a:schemeClr val="tx1"/>
                </a:solidFill>
              </a:rPr>
              <a:t>+54 9 11 31532216</a:t>
            </a:r>
            <a:endParaRPr lang="es-ES_tradnl" altLang="es-AR" sz="1400" b="0" dirty="0">
              <a:solidFill>
                <a:schemeClr val="tx1"/>
              </a:solidFill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921011" y="5257800"/>
            <a:ext cx="293381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AR" sz="1400" b="0" dirty="0">
                <a:solidFill>
                  <a:schemeClr val="tx1"/>
                </a:solidFill>
              </a:rPr>
              <a:t>Lic. Juan Pablo Mengide</a:t>
            </a:r>
          </a:p>
          <a:p>
            <a:pPr eaLnBrk="1" hangingPunct="1"/>
            <a:r>
              <a:rPr lang="es-ES_tradnl" altLang="es-AR" sz="1400" b="0" dirty="0" smtClean="0">
                <a:solidFill>
                  <a:schemeClr val="tx1"/>
                </a:solidFill>
                <a:hlinkClick r:id="rId4"/>
              </a:rPr>
              <a:t>Jmengide@ilconsulting.com.ar</a:t>
            </a:r>
            <a:endParaRPr lang="es-ES_tradnl" altLang="es-AR" sz="1400" b="0" dirty="0">
              <a:solidFill>
                <a:schemeClr val="tx1"/>
              </a:solidFill>
            </a:endParaRPr>
          </a:p>
          <a:p>
            <a:pPr eaLnBrk="1" hangingPunct="1"/>
            <a:r>
              <a:rPr lang="es-ES_tradnl" altLang="es-AR" sz="1400" b="0" dirty="0" smtClean="0">
                <a:solidFill>
                  <a:schemeClr val="tx1"/>
                </a:solidFill>
              </a:rPr>
              <a:t>+54 9 11 57986081</a:t>
            </a:r>
            <a:endParaRPr lang="es-ES_tradnl" altLang="es-AR" sz="1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45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35361" y="87213"/>
            <a:ext cx="11018439" cy="1325563"/>
          </a:xfrm>
        </p:spPr>
        <p:txBody>
          <a:bodyPr/>
          <a:lstStyle/>
          <a:p>
            <a:pPr eaLnBrk="1" hangingPunct="1"/>
            <a:r>
              <a:rPr lang="es-AR" altLang="es-AR" dirty="0"/>
              <a:t>I</a:t>
            </a:r>
            <a:r>
              <a:rPr lang="es-AR" altLang="es-AR" dirty="0" smtClean="0"/>
              <a:t>ntroducción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12776"/>
            <a:ext cx="10515600" cy="5445224"/>
          </a:xfrm>
        </p:spPr>
        <p:txBody>
          <a:bodyPr>
            <a:noAutofit/>
          </a:bodyPr>
          <a:lstStyle/>
          <a:p>
            <a:pPr lvl="1"/>
            <a:r>
              <a:rPr lang="es-ES" altLang="es-AR" sz="2800" dirty="0"/>
              <a:t>Iniciamos a medidos del 2007 con el objetivo de atender las demandas de mercado y poder integrarnos  a las necesidades estratégicas de nuestros Clientes, en un marco de confianza generando relaciones de largo plazo.</a:t>
            </a:r>
          </a:p>
          <a:p>
            <a:pPr lvl="1"/>
            <a:endParaRPr lang="es-ES" altLang="es-AR" sz="2800" dirty="0"/>
          </a:p>
          <a:p>
            <a:pPr lvl="1"/>
            <a:r>
              <a:rPr lang="es-ES" altLang="es-AR" sz="2800" dirty="0"/>
              <a:t> Nuestro objetivo es maximizar el valor de los negocios de nuestros Clientes haciendo un uso eficiente de los Procesos y la Tecnología de Información.</a:t>
            </a:r>
          </a:p>
          <a:p>
            <a:pPr lvl="1"/>
            <a:endParaRPr lang="es-ES" altLang="es-AR" sz="2800" dirty="0"/>
          </a:p>
          <a:p>
            <a:pPr lvl="1"/>
            <a:r>
              <a:rPr lang="es-AR" altLang="es-AR" sz="2800" dirty="0"/>
              <a:t>Nos motiva el firme convencimiento que en cada trabajo debemos producir resultados de calidad con el mejor costo posible y crear y transmitir conocimiento hacia nuestros clientes.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es-ES" altLang="es-AR" sz="2400" dirty="0"/>
          </a:p>
          <a:p>
            <a:pPr eaLnBrk="1" hangingPunct="1">
              <a:buFontTx/>
              <a:buNone/>
            </a:pPr>
            <a:r>
              <a:rPr lang="es-ES" altLang="es-AR" sz="2400" dirty="0"/>
              <a:t>		</a:t>
            </a:r>
            <a:endParaRPr lang="en-US" altLang="es-A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35361" y="116632"/>
            <a:ext cx="11018439" cy="1325563"/>
          </a:xfrm>
        </p:spPr>
        <p:txBody>
          <a:bodyPr/>
          <a:lstStyle/>
          <a:p>
            <a:pPr eaLnBrk="1" hangingPunct="1"/>
            <a:r>
              <a:rPr lang="es-AR" altLang="es-AR" dirty="0" smtClean="0"/>
              <a:t>Nuestro estilo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23392" y="1253330"/>
            <a:ext cx="10442376" cy="541602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altLang="es-AR" sz="2400" dirty="0"/>
              <a:t>	</a:t>
            </a:r>
            <a:endParaRPr lang="es-ES" altLang="es-AR" sz="2400" dirty="0" smtClean="0"/>
          </a:p>
          <a:p>
            <a:pPr marL="0" lvl="1" indent="0">
              <a:lnSpc>
                <a:spcPct val="110000"/>
              </a:lnSpc>
              <a:spcBef>
                <a:spcPts val="0"/>
              </a:spcBef>
            </a:pPr>
            <a:r>
              <a:rPr lang="es-ES" altLang="es-AR" sz="2800" dirty="0" smtClean="0"/>
              <a:t>Construimos relaciones de confianza de largo plazo con nuestros Clientes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</a:pPr>
            <a:endParaRPr lang="es-ES" altLang="es-AR" sz="2800" dirty="0"/>
          </a:p>
          <a:p>
            <a:pPr marL="0" lvl="1" indent="0">
              <a:lnSpc>
                <a:spcPct val="110000"/>
              </a:lnSpc>
              <a:spcBef>
                <a:spcPts val="0"/>
              </a:spcBef>
            </a:pPr>
            <a:r>
              <a:rPr lang="es-ES" altLang="es-AR" sz="2800" dirty="0" smtClean="0"/>
              <a:t>Los </a:t>
            </a:r>
            <a:r>
              <a:rPr lang="es-ES" altLang="es-AR" sz="2800" dirty="0"/>
              <a:t>objetivos de nuestros Clientes son nuestros objetivos.</a:t>
            </a:r>
          </a:p>
          <a:p>
            <a:pPr marL="0" lvl="1" indent="0">
              <a:lnSpc>
                <a:spcPct val="110000"/>
              </a:lnSpc>
              <a:spcBef>
                <a:spcPts val="0"/>
              </a:spcBef>
            </a:pPr>
            <a:endParaRPr lang="es-ES" altLang="es-AR" sz="2800" dirty="0"/>
          </a:p>
          <a:p>
            <a:pPr marL="0" lvl="1" indent="0">
              <a:lnSpc>
                <a:spcPct val="110000"/>
              </a:lnSpc>
              <a:spcBef>
                <a:spcPts val="0"/>
              </a:spcBef>
            </a:pPr>
            <a:r>
              <a:rPr lang="es-ES" altLang="es-AR" sz="2800" dirty="0" smtClean="0"/>
              <a:t>Nos </a:t>
            </a:r>
            <a:r>
              <a:rPr lang="es-ES" altLang="es-AR" sz="2800" dirty="0"/>
              <a:t>esforzamos por colaborar con nuestros Clientes  para lograr transformar sus proyectos en realidad, diseñando e implementando soluciones que les  permitan crecer y mejorar su funcionamiento y rentabilidad. </a:t>
            </a:r>
            <a:endParaRPr lang="en-US" altLang="es-A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63419" y="116632"/>
            <a:ext cx="10802415" cy="1080121"/>
          </a:xfrm>
        </p:spPr>
        <p:txBody>
          <a:bodyPr/>
          <a:lstStyle/>
          <a:p>
            <a:pPr eaLnBrk="1" hangingPunct="1"/>
            <a:r>
              <a:rPr lang="es-AR" altLang="es-AR" dirty="0" smtClean="0"/>
              <a:t>Que hacemos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706826" y="1340768"/>
            <a:ext cx="10515600" cy="5616624"/>
          </a:xfrm>
        </p:spPr>
        <p:txBody>
          <a:bodyPr>
            <a:normAutofit lnSpcReduction="10000"/>
          </a:bodyPr>
          <a:lstStyle/>
          <a:p>
            <a:r>
              <a:rPr lang="es-AR" sz="3200" dirty="0" smtClean="0"/>
              <a:t>Desarrollo e Integración </a:t>
            </a:r>
            <a:r>
              <a:rPr lang="es-AR" sz="3200" dirty="0"/>
              <a:t>de </a:t>
            </a:r>
            <a:r>
              <a:rPr lang="es-AR" sz="3200" dirty="0" smtClean="0"/>
              <a:t>Sistemas</a:t>
            </a:r>
          </a:p>
          <a:p>
            <a:pPr lvl="1"/>
            <a:r>
              <a:rPr lang="es-US" sz="2800" dirty="0" smtClean="0"/>
              <a:t>Múltiples tecnologías de desarrollo</a:t>
            </a:r>
          </a:p>
          <a:p>
            <a:pPr lvl="1"/>
            <a:r>
              <a:rPr lang="es-US" sz="2800" dirty="0" smtClean="0"/>
              <a:t>Plataformas WEB, Móvil e Híbridas</a:t>
            </a:r>
            <a:endParaRPr lang="es-AR" sz="2800" dirty="0" smtClean="0"/>
          </a:p>
          <a:p>
            <a:endParaRPr lang="es-AR" sz="3200" dirty="0" smtClean="0"/>
          </a:p>
          <a:p>
            <a:r>
              <a:rPr lang="es-US" sz="3200" dirty="0" smtClean="0"/>
              <a:t>Administración de Infraestructura </a:t>
            </a:r>
          </a:p>
          <a:p>
            <a:pPr lvl="1"/>
            <a:r>
              <a:rPr lang="es-US" sz="2800" dirty="0" smtClean="0"/>
              <a:t>Sistemas Operativos</a:t>
            </a:r>
          </a:p>
          <a:p>
            <a:pPr lvl="1"/>
            <a:r>
              <a:rPr lang="es-US" sz="2800" dirty="0" smtClean="0"/>
              <a:t>Bases de Datos</a:t>
            </a:r>
          </a:p>
          <a:p>
            <a:pPr lvl="1"/>
            <a:endParaRPr lang="es-AR" sz="2800" dirty="0" smtClean="0"/>
          </a:p>
          <a:p>
            <a:r>
              <a:rPr lang="es-AR" sz="3200" dirty="0" smtClean="0"/>
              <a:t>Outsourcing de Tecnología de Información</a:t>
            </a:r>
          </a:p>
          <a:p>
            <a:pPr lvl="1"/>
            <a:r>
              <a:rPr lang="es-AR" sz="2800" dirty="0" err="1" smtClean="0"/>
              <a:t>Facility</a:t>
            </a:r>
            <a:r>
              <a:rPr lang="es-AR" sz="2800" dirty="0" smtClean="0"/>
              <a:t> Management</a:t>
            </a:r>
          </a:p>
          <a:p>
            <a:pPr lvl="1"/>
            <a:r>
              <a:rPr lang="es-AR" sz="2800" dirty="0" smtClean="0"/>
              <a:t>Mantenimiento </a:t>
            </a:r>
            <a:r>
              <a:rPr lang="es-AR" sz="2800" dirty="0"/>
              <a:t>de Sistemas</a:t>
            </a:r>
          </a:p>
          <a:p>
            <a:pPr lvl="1"/>
            <a:r>
              <a:rPr lang="es-AR" sz="2800" dirty="0" smtClean="0"/>
              <a:t>Tecnología </a:t>
            </a:r>
            <a:r>
              <a:rPr lang="es-AR" sz="2800" dirty="0"/>
              <a:t>de </a:t>
            </a:r>
            <a:r>
              <a:rPr lang="es-AR" sz="2800" dirty="0" smtClean="0"/>
              <a:t>Base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63419" y="116632"/>
            <a:ext cx="10802415" cy="1080121"/>
          </a:xfrm>
        </p:spPr>
        <p:txBody>
          <a:bodyPr/>
          <a:lstStyle/>
          <a:p>
            <a:pPr eaLnBrk="1" hangingPunct="1"/>
            <a:r>
              <a:rPr lang="es-AR" altLang="es-AR" dirty="0" smtClean="0"/>
              <a:t>Que hacemos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706826" y="1241376"/>
            <a:ext cx="10515600" cy="561662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s-US" sz="3500" dirty="0"/>
              <a:t>Digitalización de </a:t>
            </a:r>
            <a:r>
              <a:rPr lang="es-US" sz="3500" dirty="0" smtClean="0"/>
              <a:t>Procesos</a:t>
            </a:r>
          </a:p>
          <a:p>
            <a:pPr lvl="1">
              <a:lnSpc>
                <a:spcPct val="110000"/>
              </a:lnSpc>
            </a:pPr>
            <a:r>
              <a:rPr lang="es-US" sz="3200" dirty="0"/>
              <a:t>Datos &gt; Información &gt; Aprendizaje &gt; </a:t>
            </a:r>
            <a:r>
              <a:rPr lang="es-US" sz="3200" dirty="0" err="1"/>
              <a:t>Insights</a:t>
            </a:r>
            <a:r>
              <a:rPr lang="es-US" sz="3200" dirty="0"/>
              <a:t> al negocio</a:t>
            </a:r>
          </a:p>
          <a:p>
            <a:pPr lvl="1">
              <a:lnSpc>
                <a:spcPct val="110000"/>
              </a:lnSpc>
            </a:pPr>
            <a:r>
              <a:rPr lang="es-US" sz="3100" dirty="0" smtClean="0"/>
              <a:t>Análisis de tecnologías y tendencia</a:t>
            </a:r>
          </a:p>
          <a:p>
            <a:pPr>
              <a:lnSpc>
                <a:spcPct val="110000"/>
              </a:lnSpc>
            </a:pPr>
            <a:endParaRPr lang="es-US" sz="3500" dirty="0"/>
          </a:p>
          <a:p>
            <a:pPr>
              <a:lnSpc>
                <a:spcPct val="110000"/>
              </a:lnSpc>
            </a:pPr>
            <a:r>
              <a:rPr lang="es-US" sz="3500" dirty="0"/>
              <a:t>Big Data</a:t>
            </a:r>
          </a:p>
          <a:p>
            <a:pPr lvl="1">
              <a:lnSpc>
                <a:spcPct val="110000"/>
              </a:lnSpc>
            </a:pPr>
            <a:r>
              <a:rPr lang="es-US" sz="3500" dirty="0" smtClean="0"/>
              <a:t>Obtención </a:t>
            </a:r>
            <a:r>
              <a:rPr lang="es-US" sz="3500" dirty="0"/>
              <a:t>+ Proceso + </a:t>
            </a:r>
            <a:r>
              <a:rPr lang="es-US" sz="3500" dirty="0" smtClean="0"/>
              <a:t>Valor</a:t>
            </a:r>
            <a:endParaRPr lang="es-US" sz="3500" dirty="0"/>
          </a:p>
          <a:p>
            <a:pPr lvl="1">
              <a:lnSpc>
                <a:spcPct val="110000"/>
              </a:lnSpc>
            </a:pPr>
            <a:r>
              <a:rPr lang="es-US" sz="3500" dirty="0" err="1"/>
              <a:t>Analytics</a:t>
            </a:r>
            <a:endParaRPr lang="es-US" sz="3500" dirty="0"/>
          </a:p>
          <a:p>
            <a:pPr lvl="1">
              <a:lnSpc>
                <a:spcPct val="110000"/>
              </a:lnSpc>
            </a:pPr>
            <a:r>
              <a:rPr lang="es-US" sz="3500" dirty="0"/>
              <a:t>Tempo real</a:t>
            </a:r>
          </a:p>
          <a:p>
            <a:pPr lvl="1">
              <a:lnSpc>
                <a:spcPct val="110000"/>
              </a:lnSpc>
            </a:pPr>
            <a:endParaRPr lang="es-US" sz="3500" dirty="0"/>
          </a:p>
          <a:p>
            <a:pPr>
              <a:lnSpc>
                <a:spcPct val="110000"/>
              </a:lnSpc>
            </a:pPr>
            <a:r>
              <a:rPr lang="es-AR" sz="3500" dirty="0"/>
              <a:t>Project y Software Factory</a:t>
            </a:r>
          </a:p>
          <a:p>
            <a:pPr>
              <a:lnSpc>
                <a:spcPct val="110000"/>
              </a:lnSpc>
            </a:pPr>
            <a:endParaRPr lang="es-AR" sz="3500" dirty="0"/>
          </a:p>
          <a:p>
            <a:pPr>
              <a:lnSpc>
                <a:spcPct val="110000"/>
              </a:lnSpc>
            </a:pPr>
            <a:r>
              <a:rPr lang="es-AR" sz="3500" dirty="0"/>
              <a:t>Recursos Humanos / </a:t>
            </a:r>
            <a:r>
              <a:rPr lang="es-AR" sz="3500" dirty="0" err="1"/>
              <a:t>Staffing</a:t>
            </a:r>
            <a:endParaRPr lang="es-AR" sz="3500" dirty="0"/>
          </a:p>
          <a:p>
            <a:pPr>
              <a:lnSpc>
                <a:spcPct val="110000"/>
              </a:lnSpc>
            </a:pPr>
            <a:endParaRPr lang="es-AR" sz="3500" dirty="0"/>
          </a:p>
          <a:p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49573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19288" y="2133601"/>
            <a:ext cx="7772400" cy="1470025"/>
          </a:xfrm>
        </p:spPr>
        <p:txBody>
          <a:bodyPr>
            <a:noAutofit/>
          </a:bodyPr>
          <a:lstStyle/>
          <a:p>
            <a:pPr eaLnBrk="1" hangingPunct="1"/>
            <a:r>
              <a:rPr lang="es-AR" altLang="es-AR" sz="7200" dirty="0" smtClean="0">
                <a:solidFill>
                  <a:srgbClr val="33CC33"/>
                </a:solidFill>
                <a:latin typeface="Verdana" panose="020B0604030504040204" pitchFamily="34" charset="0"/>
              </a:rPr>
              <a:t>Muchas Gracias</a:t>
            </a:r>
            <a:endParaRPr lang="es-AR" altLang="es-AR" sz="7200" dirty="0">
              <a:solidFill>
                <a:srgbClr val="33CC33"/>
              </a:solidFill>
              <a:latin typeface="Verdana" panose="020B0604030504040204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s-AR" altLang="es-AR" dirty="0" smtClean="0"/>
              <a:t>  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524001" y="5661026"/>
            <a:ext cx="4067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AR" altLang="es-AR" sz="18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055440" y="5258276"/>
            <a:ext cx="322262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AR" sz="1400" b="0" dirty="0" smtClean="0">
                <a:solidFill>
                  <a:schemeClr val="tx1"/>
                </a:solidFill>
              </a:rPr>
              <a:t>Lic. Adrián </a:t>
            </a:r>
            <a:r>
              <a:rPr lang="es-ES_tradnl" altLang="es-AR" sz="1400" b="0" dirty="0" err="1">
                <a:solidFill>
                  <a:schemeClr val="tx1"/>
                </a:solidFill>
              </a:rPr>
              <a:t>Tozzi</a:t>
            </a:r>
            <a:endParaRPr lang="es-ES_tradnl" altLang="es-AR" sz="1400" b="0" dirty="0">
              <a:solidFill>
                <a:schemeClr val="tx1"/>
              </a:solidFill>
            </a:endParaRPr>
          </a:p>
          <a:p>
            <a:pPr eaLnBrk="1" hangingPunct="1"/>
            <a:r>
              <a:rPr lang="es-ES_tradnl" altLang="es-AR" sz="1400" b="0" dirty="0">
                <a:solidFill>
                  <a:schemeClr val="tx1"/>
                </a:solidFill>
                <a:hlinkClick r:id="rId3"/>
              </a:rPr>
              <a:t>Atozzi@intelligentlearning.com.ar</a:t>
            </a:r>
            <a:endParaRPr lang="es-ES_tradnl" altLang="es-AR" sz="1400" b="0" dirty="0">
              <a:solidFill>
                <a:schemeClr val="tx1"/>
              </a:solidFill>
            </a:endParaRPr>
          </a:p>
          <a:p>
            <a:pPr eaLnBrk="1" hangingPunct="1"/>
            <a:r>
              <a:rPr lang="es-ES_tradnl" altLang="es-AR" sz="1400" b="0" dirty="0">
                <a:solidFill>
                  <a:schemeClr val="tx1"/>
                </a:solidFill>
              </a:rPr>
              <a:t>(011) 1551788384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921011" y="5257800"/>
            <a:ext cx="354135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 b="1">
                <a:solidFill>
                  <a:srgbClr val="00438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AR" sz="1400" b="0" dirty="0" smtClean="0">
                <a:solidFill>
                  <a:schemeClr val="tx1"/>
                </a:solidFill>
              </a:rPr>
              <a:t>Lic.  </a:t>
            </a:r>
            <a:r>
              <a:rPr lang="es-ES_tradnl" altLang="es-AR" sz="1400" b="0" dirty="0">
                <a:solidFill>
                  <a:schemeClr val="tx1"/>
                </a:solidFill>
              </a:rPr>
              <a:t>Juan Pablo Mengide</a:t>
            </a:r>
          </a:p>
          <a:p>
            <a:pPr eaLnBrk="1" hangingPunct="1"/>
            <a:r>
              <a:rPr lang="es-ES_tradnl" altLang="es-AR" sz="1400" b="0" dirty="0">
                <a:solidFill>
                  <a:schemeClr val="tx1"/>
                </a:solidFill>
                <a:hlinkClick r:id="rId4"/>
              </a:rPr>
              <a:t>Jmengide@intelligentlearning.com.ar</a:t>
            </a:r>
            <a:endParaRPr lang="es-ES_tradnl" altLang="es-AR" sz="1400" b="0" dirty="0">
              <a:solidFill>
                <a:schemeClr val="tx1"/>
              </a:solidFill>
            </a:endParaRPr>
          </a:p>
          <a:p>
            <a:pPr eaLnBrk="1" hangingPunct="1"/>
            <a:r>
              <a:rPr lang="es-ES_tradnl" altLang="es-AR" sz="1400" b="0" dirty="0">
                <a:solidFill>
                  <a:schemeClr val="tx1"/>
                </a:solidFill>
              </a:rPr>
              <a:t>(011) 1557986081</a:t>
            </a:r>
          </a:p>
        </p:txBody>
      </p:sp>
    </p:spTree>
    <p:extLst>
      <p:ext uri="{BB962C8B-B14F-4D97-AF65-F5344CB8AC3E}">
        <p14:creationId xmlns:p14="http://schemas.microsoft.com/office/powerpoint/2010/main" val="151290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4314</TotalTime>
  <Words>224</Words>
  <Application>Microsoft Office PowerPoint</Application>
  <PresentationFormat>Panorámica</PresentationFormat>
  <Paragraphs>63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Verdana</vt:lpstr>
      <vt:lpstr>Tema de Office</vt:lpstr>
      <vt:lpstr>I L</vt:lpstr>
      <vt:lpstr>Introducción</vt:lpstr>
      <vt:lpstr>Nuestro estilo</vt:lpstr>
      <vt:lpstr>Que hacemos</vt:lpstr>
      <vt:lpstr>Que hacemos</vt:lpstr>
      <vt:lpstr>Muchas 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 Institucional</dc:title>
  <dc:subject>Presenatcion Institucional</dc:subject>
  <dc:creator>Intelligent Learning</dc:creator>
  <cp:lastModifiedBy>Juan</cp:lastModifiedBy>
  <cp:revision>101</cp:revision>
  <dcterms:created xsi:type="dcterms:W3CDTF">2005-01-12T19:30:49Z</dcterms:created>
  <dcterms:modified xsi:type="dcterms:W3CDTF">2021-07-15T15:04:08Z</dcterms:modified>
</cp:coreProperties>
</file>